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" roundtripDataSignature="AMtx7mhbtZAaO+XRV7y9nY/D19N6taa5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3.png"/><Relationship Id="rId13" Type="http://schemas.openxmlformats.org/officeDocument/2006/relationships/image" Target="../media/image16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5" Type="http://schemas.openxmlformats.org/officeDocument/2006/relationships/image" Target="../media/image21.png"/><Relationship Id="rId14" Type="http://schemas.openxmlformats.org/officeDocument/2006/relationships/image" Target="../media/image28.png"/><Relationship Id="rId17" Type="http://schemas.openxmlformats.org/officeDocument/2006/relationships/image" Target="../media/image33.png"/><Relationship Id="rId16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18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9.png"/><Relationship Id="rId13" Type="http://schemas.openxmlformats.org/officeDocument/2006/relationships/image" Target="../media/image37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20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3" Type="http://schemas.openxmlformats.org/officeDocument/2006/relationships/image" Target="../media/image36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Relationship Id="rId5" Type="http://schemas.openxmlformats.org/officeDocument/2006/relationships/image" Target="../media/image26.png"/><Relationship Id="rId6" Type="http://schemas.openxmlformats.org/officeDocument/2006/relationships/image" Target="../media/image43.png"/><Relationship Id="rId7" Type="http://schemas.openxmlformats.org/officeDocument/2006/relationships/image" Target="../media/image20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4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51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6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53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71.png"/><Relationship Id="rId10" Type="http://schemas.openxmlformats.org/officeDocument/2006/relationships/image" Target="../media/image80.png"/><Relationship Id="rId21" Type="http://schemas.openxmlformats.org/officeDocument/2006/relationships/image" Target="../media/image26.png"/><Relationship Id="rId13" Type="http://schemas.openxmlformats.org/officeDocument/2006/relationships/image" Target="../media/image64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9" Type="http://schemas.openxmlformats.org/officeDocument/2006/relationships/image" Target="../media/image69.png"/><Relationship Id="rId15" Type="http://schemas.openxmlformats.org/officeDocument/2006/relationships/image" Target="../media/image73.png"/><Relationship Id="rId14" Type="http://schemas.openxmlformats.org/officeDocument/2006/relationships/image" Target="../media/image76.png"/><Relationship Id="rId17" Type="http://schemas.openxmlformats.org/officeDocument/2006/relationships/image" Target="../media/image81.png"/><Relationship Id="rId16" Type="http://schemas.openxmlformats.org/officeDocument/2006/relationships/image" Target="../media/image75.png"/><Relationship Id="rId5" Type="http://schemas.openxmlformats.org/officeDocument/2006/relationships/image" Target="../media/image62.png"/><Relationship Id="rId19" Type="http://schemas.openxmlformats.org/officeDocument/2006/relationships/image" Target="../media/image72.png"/><Relationship Id="rId6" Type="http://schemas.openxmlformats.org/officeDocument/2006/relationships/image" Target="../media/image65.png"/><Relationship Id="rId18" Type="http://schemas.openxmlformats.org/officeDocument/2006/relationships/image" Target="../media/image23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04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4384" y="0"/>
            <a:ext cx="11146659" cy="1111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4613" y="0"/>
            <a:ext cx="7381101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010" y="5162745"/>
            <a:ext cx="3255538" cy="153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995" y="6327524"/>
            <a:ext cx="2758405" cy="66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3896" y="3114334"/>
            <a:ext cx="2493725" cy="2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08" y="1185014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83903" y="136530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8020" y="626635"/>
            <a:ext cx="8143409" cy="210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4901" y="805377"/>
            <a:ext cx="6612198" cy="185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489" y="3573077"/>
            <a:ext cx="4143872" cy="226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04243" y="3590355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99732" y="2541871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41132" y="5978417"/>
            <a:ext cx="4096254" cy="225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5334" y="2455262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0822" y="1406778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2217" y="4843322"/>
            <a:ext cx="4143873" cy="227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90729" y="6122431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218" y="5073947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7608" y="8510494"/>
            <a:ext cx="4143873" cy="226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52319" y="4408384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7808" y="3359900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89227" y="6796446"/>
            <a:ext cx="4124825" cy="224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85133" y="6633197"/>
            <a:ext cx="3111158" cy="31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0622" y="5584713"/>
            <a:ext cx="7817149" cy="7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22017" y="9021256"/>
            <a:ext cx="4143873" cy="227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0992" y="2705480"/>
            <a:ext cx="11334195" cy="637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6230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9140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2050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0994" y="1081324"/>
            <a:ext cx="2361724" cy="11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34304" y="2299181"/>
            <a:ext cx="3995386" cy="5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7585" y="2443933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6230" y="3097406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585" y="3747144"/>
            <a:ext cx="134650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10495" y="2936771"/>
            <a:ext cx="5226158" cy="5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10495" y="3595552"/>
            <a:ext cx="6153815" cy="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857" y="1532680"/>
            <a:ext cx="8815603" cy="7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747" y="1133130"/>
            <a:ext cx="3869724" cy="126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303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594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885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17525" y="2292410"/>
            <a:ext cx="7084387" cy="87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17525" y="3282887"/>
            <a:ext cx="7245558" cy="87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17525" y="4288610"/>
            <a:ext cx="7082272" cy="90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1983" y="2546624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1983" y="356273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1983" y="4557471"/>
            <a:ext cx="134650" cy="1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745" y="1108707"/>
            <a:ext cx="5091790" cy="134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03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594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885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6353" y="2433439"/>
            <a:ext cx="6640101" cy="90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6353" y="3357982"/>
            <a:ext cx="6258834" cy="5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1981" y="2618785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574" y="352427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71134" y="1742154"/>
            <a:ext cx="9713717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857" y="1532680"/>
            <a:ext cx="8815603" cy="7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745" y="1108707"/>
            <a:ext cx="5082123" cy="134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303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594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885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6353" y="2448087"/>
            <a:ext cx="5322025" cy="5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56353" y="3211461"/>
            <a:ext cx="5583691" cy="90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1981" y="2618785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8574" y="3392410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27409" y="4207794"/>
            <a:ext cx="5759063" cy="5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3037" y="4378491"/>
            <a:ext cx="142857" cy="1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6521" y="1665479"/>
            <a:ext cx="8990905" cy="701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745" y="1133126"/>
            <a:ext cx="4383628" cy="117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303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594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8857" y="932358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6353" y="2433439"/>
            <a:ext cx="7142301" cy="54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56353" y="3152849"/>
            <a:ext cx="7142758" cy="87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1981" y="2618785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8574" y="3319149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56353" y="4119877"/>
            <a:ext cx="6200453" cy="5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1981" y="4290579"/>
            <a:ext cx="142857" cy="1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54" y="724316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964" y="724316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874" y="724316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356" y="3017181"/>
            <a:ext cx="4148608" cy="591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6154" y="3017181"/>
            <a:ext cx="4148608" cy="591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80952" y="3017181"/>
            <a:ext cx="4148608" cy="591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05750" y="3017181"/>
            <a:ext cx="4148608" cy="5919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8"/>
          <p:cNvGrpSpPr/>
          <p:nvPr/>
        </p:nvGrpSpPr>
        <p:grpSpPr>
          <a:xfrm>
            <a:off x="731356" y="5976895"/>
            <a:ext cx="16823002" cy="2967310"/>
            <a:chOff x="731356" y="5976895"/>
            <a:chExt cx="16823002" cy="2967310"/>
          </a:xfrm>
        </p:grpSpPr>
        <p:pic>
          <p:nvPicPr>
            <p:cNvPr id="215" name="Google Shape;215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405750" y="5976895"/>
              <a:ext cx="4148608" cy="2967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180952" y="5976895"/>
              <a:ext cx="4148608" cy="2958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56154" y="5976895"/>
              <a:ext cx="4148608" cy="295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1356" y="5976895"/>
              <a:ext cx="4148608" cy="29504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36967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82369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27770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73172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61765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07167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52568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97970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986563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131965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77366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422768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11361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356763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502164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647566" y="9131848"/>
            <a:ext cx="101182" cy="10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2157" y="8141000"/>
            <a:ext cx="2988024" cy="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89602" y="8141000"/>
            <a:ext cx="1507948" cy="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14400" y="8112866"/>
            <a:ext cx="2114900" cy="66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661349" y="8141000"/>
            <a:ext cx="713072" cy="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06745" y="1133126"/>
            <a:ext cx="5688219" cy="11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0" y="9648810"/>
            <a:ext cx="18285714" cy="63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71134" y="9808763"/>
            <a:ext cx="1606359" cy="39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183048" y="9795810"/>
            <a:ext cx="4081302" cy="38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8886" y="8410"/>
            <a:ext cx="14747314" cy="1143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5748" y="3580239"/>
            <a:ext cx="6750592" cy="617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3174" y="2718362"/>
            <a:ext cx="8704257" cy="781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725" y="3500898"/>
            <a:ext cx="10690718" cy="470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2022-11-17T20:16:05Z</dcterms:created>
  <dc:creator>officegen</dc:creator>
</cp:coreProperties>
</file>